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adley" charset="1" panose="00000500000000000000"/>
      <p:regular r:id="rId14"/>
    </p:embeddedFont>
    <p:embeddedFont>
      <p:font typeface="Carlito" charset="1" panose="020F0502020204030204"/>
      <p:regular r:id="rId15"/>
    </p:embeddedFont>
    <p:embeddedFont>
      <p:font typeface="Radley Italics" charset="1" panose="00000500000000000000"/>
      <p:regular r:id="rId16"/>
    </p:embeddedFont>
    <p:embeddedFont>
      <p:font typeface="Carlito Bold" charset="1" panose="020F050202020403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6775" y="3460547"/>
            <a:ext cx="8763055" cy="6826453"/>
            <a:chOff x="0" y="0"/>
            <a:chExt cx="1289737" cy="10047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004710"/>
            </a:xfrm>
            <a:custGeom>
              <a:avLst/>
              <a:gdLst/>
              <a:ahLst/>
              <a:cxnLst/>
              <a:rect r="r" b="b" t="t" l="l"/>
              <a:pathLst>
                <a:path h="1004710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004710"/>
                  </a:lnTo>
                  <a:lnTo>
                    <a:pt x="0" y="1004710"/>
                  </a:lnTo>
                  <a:close/>
                </a:path>
              </a:pathLst>
            </a:custGeom>
            <a:blipFill>
              <a:blip r:embed="rId2"/>
              <a:stretch>
                <a:fillRect l="0" t="-3112" r="0" b="-311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0"/>
            <a:ext cx="16954500" cy="2992748"/>
            <a:chOff x="0" y="0"/>
            <a:chExt cx="22606000" cy="3990330"/>
          </a:xfrm>
        </p:grpSpPr>
        <p:sp>
          <p:nvSpPr>
            <p:cNvPr name="AutoShape 5" id="5"/>
            <p:cNvSpPr/>
            <p:nvPr/>
          </p:nvSpPr>
          <p:spPr>
            <a:xfrm>
              <a:off x="0" y="2884574"/>
              <a:ext cx="22606000" cy="0"/>
            </a:xfrm>
            <a:prstGeom prst="line">
              <a:avLst/>
            </a:prstGeom>
            <a:ln cap="flat" w="25400">
              <a:solidFill>
                <a:srgbClr val="F5F7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66700"/>
              <a:ext cx="22606000" cy="3723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299"/>
                </a:lnSpc>
              </a:pPr>
              <a:r>
                <a:rPr lang="en-US" sz="14299" spc="-285" u="none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Comptron</a:t>
              </a:r>
            </a:p>
            <a:p>
              <a:pPr algn="ctr" marL="0" indent="0" lvl="0">
                <a:lnSpc>
                  <a:spcPts val="2901"/>
                </a:lnSpc>
              </a:pPr>
            </a:p>
            <a:p>
              <a:pPr algn="ctr" marL="0" indent="0" lvl="0">
                <a:lnSpc>
                  <a:spcPts val="4600"/>
                </a:lnSpc>
              </a:pPr>
              <a:r>
                <a:rPr lang="en-US" sz="4600" spc="-92" u="none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The Ultimate Club Management App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611225" y="9275446"/>
            <a:ext cx="4010025" cy="34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239">
                <a:solidFill>
                  <a:srgbClr val="F5F7FA"/>
                </a:solidFill>
                <a:latin typeface="Carlito"/>
                <a:ea typeface="Carlito"/>
                <a:cs typeface="Carlito"/>
                <a:sym typeface="Carlito"/>
              </a:rPr>
              <a:t>APP DEVELOPER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6466205"/>
            <a:ext cx="4010025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9"/>
              </a:lnSpc>
            </a:pPr>
          </a:p>
          <a:p>
            <a:pPr algn="l">
              <a:lnSpc>
                <a:spcPts val="2299"/>
              </a:lnSpc>
            </a:pPr>
            <a:r>
              <a:rPr lang="en-US" sz="2299" i="true">
                <a:solidFill>
                  <a:srgbClr val="4A90E2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Presenters: </a:t>
            </a:r>
          </a:p>
          <a:p>
            <a:pPr algn="l">
              <a:lnSpc>
                <a:spcPts val="2299"/>
              </a:lnSpc>
            </a:pPr>
          </a:p>
          <a:p>
            <a:pPr algn="l">
              <a:lnSpc>
                <a:spcPts val="2299"/>
              </a:lnSpc>
            </a:pPr>
          </a:p>
          <a:p>
            <a:pPr algn="l">
              <a:lnSpc>
                <a:spcPts val="2299"/>
              </a:lnSpc>
            </a:pPr>
            <a:r>
              <a:rPr lang="en-US" sz="2299" i="true">
                <a:solidFill>
                  <a:srgbClr val="4A90E2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Ovejit Das</a:t>
            </a:r>
          </a:p>
          <a:p>
            <a:pPr algn="l">
              <a:lnSpc>
                <a:spcPts val="2299"/>
              </a:lnSpc>
            </a:pPr>
            <a:r>
              <a:rPr lang="en-US" sz="2299" i="true">
                <a:solidFill>
                  <a:srgbClr val="4A90E2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ID:20232002010</a:t>
            </a:r>
          </a:p>
          <a:p>
            <a:pPr algn="l">
              <a:lnSpc>
                <a:spcPts val="2299"/>
              </a:lnSpc>
            </a:pPr>
            <a:r>
              <a:rPr lang="en-US" sz="2299" i="true">
                <a:solidFill>
                  <a:srgbClr val="4A90E2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Nowshin Tahmin Anika</a:t>
            </a:r>
          </a:p>
          <a:p>
            <a:pPr algn="l">
              <a:lnSpc>
                <a:spcPts val="2299"/>
              </a:lnSpc>
            </a:pPr>
            <a:r>
              <a:rPr lang="en-US" sz="2299" i="true">
                <a:solidFill>
                  <a:srgbClr val="4A90E2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ID:20232007010</a:t>
            </a:r>
          </a:p>
          <a:p>
            <a:pPr algn="l">
              <a:lnSpc>
                <a:spcPts val="2299"/>
              </a:lnSpc>
            </a:pPr>
            <a:r>
              <a:rPr lang="en-US" sz="2299" i="true">
                <a:solidFill>
                  <a:srgbClr val="4A90E2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Ishaq Rahman Rayem</a:t>
            </a:r>
          </a:p>
          <a:p>
            <a:pPr algn="l">
              <a:lnSpc>
                <a:spcPts val="2299"/>
              </a:lnSpc>
            </a:pPr>
            <a:r>
              <a:rPr lang="en-US" sz="2299" i="true">
                <a:solidFill>
                  <a:srgbClr val="4A90E2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ID:20232081010</a:t>
            </a:r>
          </a:p>
          <a:p>
            <a:pPr algn="l" marL="0" indent="0" lvl="0">
              <a:lnSpc>
                <a:spcPts val="229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19175" y="819155"/>
            <a:ext cx="7230865" cy="6915150"/>
            <a:chOff x="0" y="0"/>
            <a:chExt cx="9641153" cy="92202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6326" y="57150"/>
              <a:ext cx="9614826" cy="2679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7000" i="true">
                  <a:solidFill>
                    <a:srgbClr val="F5F7FA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326" y="3708400"/>
              <a:ext cx="9614826" cy="209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A90E2"/>
                  </a:solidFill>
                  <a:latin typeface="Radley"/>
                  <a:ea typeface="Radley"/>
                  <a:cs typeface="Radley"/>
                  <a:sym typeface="Radley"/>
                </a:rPr>
                <a:t>Inefficiencies in traditional campus event management systems hinder student engagement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3222414"/>
              <a:ext cx="9614826" cy="0"/>
            </a:xfrm>
            <a:prstGeom prst="line">
              <a:avLst/>
            </a:prstGeom>
            <a:ln cap="flat" w="25400">
              <a:solidFill>
                <a:srgbClr val="F5F7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" y="6429375"/>
              <a:ext cx="9588500" cy="2790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59"/>
                </a:lnSpc>
              </a:pPr>
              <a:r>
                <a:rPr lang="en-US" sz="2299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Traditional campus event management faces significant challenges, including </a:t>
              </a:r>
              <a:r>
                <a:rPr lang="en-US" b="true" sz="2299">
                  <a:solidFill>
                    <a:srgbClr val="F5F7FA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delays and errors</a:t>
              </a:r>
              <a:r>
                <a:rPr lang="en-US" sz="2299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 caused by paper-based processes. This disconnects students from event administrators, making it difficult for students to discover and register for events, while admins grapple with inefficient manual management and poor communication.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5F7F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28725" y="885830"/>
            <a:ext cx="7230865" cy="7077075"/>
            <a:chOff x="0" y="0"/>
            <a:chExt cx="9641153" cy="94361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6326" y="57150"/>
              <a:ext cx="9614826" cy="2679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7000" i="true">
                  <a:solidFill>
                    <a:srgbClr val="F5F7FA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Comptron Solution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326" y="3708400"/>
              <a:ext cx="9614826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A90E2"/>
                  </a:solidFill>
                  <a:latin typeface="Radley"/>
                  <a:ea typeface="Radley"/>
                  <a:cs typeface="Radley"/>
                  <a:sym typeface="Radley"/>
                </a:rPr>
                <a:t>Streamlining Campus Events with Flutter and MongoDB Technology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3222414"/>
              <a:ext cx="9614826" cy="0"/>
            </a:xfrm>
            <a:prstGeom prst="line">
              <a:avLst/>
            </a:prstGeom>
            <a:ln cap="flat" w="25400">
              <a:solidFill>
                <a:srgbClr val="F5F7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" y="5730875"/>
              <a:ext cx="9588500" cy="370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59"/>
                </a:lnSpc>
              </a:pPr>
              <a:r>
                <a:rPr lang="en-US" sz="2299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Comptron revolutionizes event management by providing a </a:t>
              </a:r>
              <a:r>
                <a:rPr lang="en-US" b="true" sz="2299">
                  <a:solidFill>
                    <a:srgbClr val="F5F7FA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seamless platform</a:t>
              </a:r>
              <a:r>
                <a:rPr lang="en-US" sz="2299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 for students and administrators. Built with Flutter for cross-platform accessibility and powered by MongoDB, the app simplifies event discovery, registration, and check-in. This modern solution enhances communication and engagement while easing administrative burdens, ensuring a more connected campus experience.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5F7F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2950" y="666750"/>
            <a:ext cx="5448300" cy="2679055"/>
            <a:chOff x="0" y="0"/>
            <a:chExt cx="1739684" cy="855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9684" cy="855443"/>
            </a:xfrm>
            <a:custGeom>
              <a:avLst/>
              <a:gdLst/>
              <a:ahLst/>
              <a:cxnLst/>
              <a:rect r="r" b="b" t="t" l="l"/>
              <a:pathLst>
                <a:path h="855443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5443"/>
                  </a:lnTo>
                  <a:lnTo>
                    <a:pt x="0" y="855443"/>
                  </a:lnTo>
                  <a:close/>
                </a:path>
              </a:pathLst>
            </a:custGeom>
            <a:blipFill>
              <a:blip r:embed="rId2"/>
              <a:stretch>
                <a:fillRect l="-48" t="0" r="-4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19850" y="666750"/>
            <a:ext cx="5448300" cy="2688044"/>
            <a:chOff x="0" y="0"/>
            <a:chExt cx="1739684" cy="8583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9684" cy="858313"/>
            </a:xfrm>
            <a:custGeom>
              <a:avLst/>
              <a:gdLst/>
              <a:ahLst/>
              <a:cxnLst/>
              <a:rect r="r" b="b" t="t" l="l"/>
              <a:pathLst>
                <a:path h="858313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3"/>
              <a:stretch>
                <a:fillRect l="-216" t="0" r="-21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6750" y="666750"/>
            <a:ext cx="5448300" cy="2688044"/>
            <a:chOff x="0" y="0"/>
            <a:chExt cx="1739684" cy="858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9684" cy="858313"/>
            </a:xfrm>
            <a:custGeom>
              <a:avLst/>
              <a:gdLst/>
              <a:ahLst/>
              <a:cxnLst/>
              <a:rect r="r" b="b" t="t" l="l"/>
              <a:pathLst>
                <a:path h="858313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4"/>
              <a:stretch>
                <a:fillRect l="-216" t="0" r="-2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72950" y="5148214"/>
            <a:ext cx="5448300" cy="2681336"/>
            <a:chOff x="0" y="0"/>
            <a:chExt cx="1739684" cy="8561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9684" cy="856171"/>
            </a:xfrm>
            <a:custGeom>
              <a:avLst/>
              <a:gdLst/>
              <a:ahLst/>
              <a:cxnLst/>
              <a:rect r="r" b="b" t="t" l="l"/>
              <a:pathLst>
                <a:path h="856171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5"/>
              <a:stretch>
                <a:fillRect l="-90" t="0" r="-9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419850" y="5142230"/>
            <a:ext cx="5448300" cy="2687320"/>
            <a:chOff x="0" y="0"/>
            <a:chExt cx="1739684" cy="8580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9684" cy="858082"/>
            </a:xfrm>
            <a:custGeom>
              <a:avLst/>
              <a:gdLst/>
              <a:ahLst/>
              <a:cxnLst/>
              <a:rect r="r" b="b" t="t" l="l"/>
              <a:pathLst>
                <a:path h="858082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8082"/>
                  </a:lnTo>
                  <a:lnTo>
                    <a:pt x="0" y="858082"/>
                  </a:lnTo>
                  <a:close/>
                </a:path>
              </a:pathLst>
            </a:custGeom>
            <a:blipFill>
              <a:blip r:embed="rId6"/>
              <a:stretch>
                <a:fillRect l="-202" t="0" r="-202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6750" y="5142230"/>
            <a:ext cx="5448300" cy="2681336"/>
            <a:chOff x="0" y="0"/>
            <a:chExt cx="1739684" cy="8561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9684" cy="856171"/>
            </a:xfrm>
            <a:custGeom>
              <a:avLst/>
              <a:gdLst/>
              <a:ahLst/>
              <a:cxnLst/>
              <a:rect r="r" b="b" t="t" l="l"/>
              <a:pathLst>
                <a:path h="856171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7"/>
              <a:stretch>
                <a:fillRect l="-90" t="0" r="-9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60811" y="3921874"/>
            <a:ext cx="4890550" cy="878840"/>
            <a:chOff x="0" y="0"/>
            <a:chExt cx="6520733" cy="117178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Event Registration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95749"/>
              <a:ext cx="6516814" cy="47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Simple and quick process for users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13911" y="3921874"/>
            <a:ext cx="4890550" cy="878840"/>
            <a:chOff x="0" y="0"/>
            <a:chExt cx="6520733" cy="117178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QR Code Check-In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95749"/>
              <a:ext cx="6520733" cy="47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Fast entry to events using code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67011" y="3921874"/>
            <a:ext cx="4902427" cy="878840"/>
            <a:chOff x="0" y="0"/>
            <a:chExt cx="6536569" cy="117178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6536569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Calendar Synchronization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95749"/>
              <a:ext cx="6536569" cy="47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Seamless integration with personal calendars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66750" y="8403450"/>
            <a:ext cx="4890550" cy="878840"/>
            <a:chOff x="0" y="0"/>
            <a:chExt cx="6520733" cy="117178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Push Notifications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95749"/>
              <a:ext cx="6516814" cy="47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Instant updates about important events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419850" y="8403450"/>
            <a:ext cx="4890550" cy="878840"/>
            <a:chOff x="0" y="0"/>
            <a:chExt cx="6520733" cy="117178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Personal Agenda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95749"/>
              <a:ext cx="6520733" cy="47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Tailored event management for students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72950" y="8403450"/>
            <a:ext cx="4902427" cy="878840"/>
            <a:chOff x="0" y="0"/>
            <a:chExt cx="6536569" cy="117178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57150"/>
              <a:ext cx="6536569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Favorites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695749"/>
              <a:ext cx="6536569" cy="47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Quick access to preferred activities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4632" y="666750"/>
            <a:ext cx="3126143" cy="4768453"/>
            <a:chOff x="0" y="0"/>
            <a:chExt cx="1076712" cy="1642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6712" cy="1642359"/>
            </a:xfrm>
            <a:custGeom>
              <a:avLst/>
              <a:gdLst/>
              <a:ahLst/>
              <a:cxnLst/>
              <a:rect r="r" b="b" t="t" l="l"/>
              <a:pathLst>
                <a:path h="1642359" w="1076712">
                  <a:moveTo>
                    <a:pt x="0" y="0"/>
                  </a:moveTo>
                  <a:lnTo>
                    <a:pt x="1076712" y="0"/>
                  </a:lnTo>
                  <a:lnTo>
                    <a:pt x="1076712" y="1642359"/>
                  </a:lnTo>
                  <a:lnTo>
                    <a:pt x="0" y="1642359"/>
                  </a:lnTo>
                  <a:close/>
                </a:path>
              </a:pathLst>
            </a:custGeom>
            <a:blipFill>
              <a:blip r:embed="rId2"/>
              <a:stretch>
                <a:fillRect l="0" t="-333" r="0" b="-3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48446" y="666750"/>
            <a:ext cx="3126143" cy="4768453"/>
            <a:chOff x="0" y="0"/>
            <a:chExt cx="1076712" cy="16423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6712" cy="1642359"/>
            </a:xfrm>
            <a:custGeom>
              <a:avLst/>
              <a:gdLst/>
              <a:ahLst/>
              <a:cxnLst/>
              <a:rect r="r" b="b" t="t" l="l"/>
              <a:pathLst>
                <a:path h="1642359" w="1076712">
                  <a:moveTo>
                    <a:pt x="0" y="0"/>
                  </a:moveTo>
                  <a:lnTo>
                    <a:pt x="1076712" y="0"/>
                  </a:lnTo>
                  <a:lnTo>
                    <a:pt x="1076712" y="1642359"/>
                  </a:lnTo>
                  <a:lnTo>
                    <a:pt x="0" y="1642359"/>
                  </a:lnTo>
                  <a:close/>
                </a:path>
              </a:pathLst>
            </a:custGeom>
            <a:blipFill>
              <a:blip r:embed="rId3"/>
              <a:stretch>
                <a:fillRect l="0" t="-333" r="0" b="-33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562850" y="666750"/>
            <a:ext cx="3126143" cy="4768453"/>
            <a:chOff x="0" y="0"/>
            <a:chExt cx="1076712" cy="1642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6712" cy="1642359"/>
            </a:xfrm>
            <a:custGeom>
              <a:avLst/>
              <a:gdLst/>
              <a:ahLst/>
              <a:cxnLst/>
              <a:rect r="r" b="b" t="t" l="l"/>
              <a:pathLst>
                <a:path h="1642359" w="1076712">
                  <a:moveTo>
                    <a:pt x="0" y="0"/>
                  </a:moveTo>
                  <a:lnTo>
                    <a:pt x="1076712" y="0"/>
                  </a:lnTo>
                  <a:lnTo>
                    <a:pt x="1076712" y="1642359"/>
                  </a:lnTo>
                  <a:lnTo>
                    <a:pt x="0" y="1642359"/>
                  </a:lnTo>
                  <a:close/>
                </a:path>
              </a:pathLst>
            </a:custGeom>
            <a:blipFill>
              <a:blip r:embed="rId4"/>
              <a:stretch>
                <a:fillRect l="0" t="-333" r="0" b="-33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133665" y="666750"/>
            <a:ext cx="3126143" cy="4768453"/>
            <a:chOff x="0" y="0"/>
            <a:chExt cx="1076712" cy="1642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6712" cy="1642359"/>
            </a:xfrm>
            <a:custGeom>
              <a:avLst/>
              <a:gdLst/>
              <a:ahLst/>
              <a:cxnLst/>
              <a:rect r="r" b="b" t="t" l="l"/>
              <a:pathLst>
                <a:path h="1642359" w="1076712">
                  <a:moveTo>
                    <a:pt x="0" y="0"/>
                  </a:moveTo>
                  <a:lnTo>
                    <a:pt x="1076712" y="0"/>
                  </a:lnTo>
                  <a:lnTo>
                    <a:pt x="1076712" y="1642359"/>
                  </a:lnTo>
                  <a:lnTo>
                    <a:pt x="0" y="1642359"/>
                  </a:lnTo>
                  <a:close/>
                </a:path>
              </a:pathLst>
            </a:custGeom>
            <a:blipFill>
              <a:blip r:embed="rId5"/>
              <a:stretch>
                <a:fillRect l="0" t="-333" r="0" b="-33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6750" y="666750"/>
            <a:ext cx="3126143" cy="4768453"/>
            <a:chOff x="0" y="0"/>
            <a:chExt cx="1076712" cy="16423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712" cy="1642359"/>
            </a:xfrm>
            <a:custGeom>
              <a:avLst/>
              <a:gdLst/>
              <a:ahLst/>
              <a:cxnLst/>
              <a:rect r="r" b="b" t="t" l="l"/>
              <a:pathLst>
                <a:path h="1642359" w="1076712">
                  <a:moveTo>
                    <a:pt x="0" y="0"/>
                  </a:moveTo>
                  <a:lnTo>
                    <a:pt x="1076712" y="0"/>
                  </a:lnTo>
                  <a:lnTo>
                    <a:pt x="1076712" y="1642359"/>
                  </a:lnTo>
                  <a:lnTo>
                    <a:pt x="0" y="1642359"/>
                  </a:lnTo>
                  <a:close/>
                </a:path>
              </a:pathLst>
            </a:custGeom>
            <a:blipFill>
              <a:blip r:embed="rId6"/>
              <a:stretch>
                <a:fillRect l="0" t="-333" r="0" b="-33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6750" y="5688965"/>
            <a:ext cx="2876550" cy="1240355"/>
            <a:chOff x="0" y="0"/>
            <a:chExt cx="3835400" cy="165380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3835400" cy="536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18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Event Creation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20569"/>
              <a:ext cx="3833095" cy="933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Easily create and manage all events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133665" y="5688965"/>
            <a:ext cx="2876550" cy="1240355"/>
            <a:chOff x="0" y="0"/>
            <a:chExt cx="3835400" cy="165380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3835400" cy="536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18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Capacity Limits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20569"/>
              <a:ext cx="3835400" cy="933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Set participant limits for each event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62850" y="5688965"/>
            <a:ext cx="2876550" cy="1240355"/>
            <a:chOff x="0" y="0"/>
            <a:chExt cx="3835400" cy="165380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3835400" cy="536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18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Waitlist Management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20569"/>
              <a:ext cx="3835400" cy="933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Automatically manage waitlisted participants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48446" y="5688965"/>
            <a:ext cx="2876550" cy="1240355"/>
            <a:chOff x="0" y="0"/>
            <a:chExt cx="3835400" cy="165380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3835400" cy="536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18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QR Code Scanning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20569"/>
              <a:ext cx="3835400" cy="933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Streamline attendance with QR codes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504632" y="5688965"/>
            <a:ext cx="2876550" cy="1240355"/>
            <a:chOff x="0" y="0"/>
            <a:chExt cx="3835400" cy="165380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3835400" cy="536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18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5F7FA"/>
                  </a:solidFill>
                  <a:latin typeface="Radley"/>
                  <a:ea typeface="Radley"/>
                  <a:cs typeface="Radley"/>
                  <a:sym typeface="Radley"/>
                </a:rPr>
                <a:t>Live Analytics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20569"/>
              <a:ext cx="3835400" cy="933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Real-time insights into event performance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66750" y="7886700"/>
            <a:ext cx="16954500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5F7FA"/>
                </a:solidFill>
                <a:latin typeface="Radley"/>
                <a:ea typeface="Radley"/>
                <a:cs typeface="Radley"/>
                <a:sym typeface="Radley"/>
              </a:rPr>
              <a:t>Key Admin Features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5"/>
            <a:ext cx="7230865" cy="6915150"/>
            <a:chOff x="0" y="0"/>
            <a:chExt cx="9641153" cy="92202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6326" y="57150"/>
              <a:ext cx="9614826" cy="2679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7000" i="true">
                  <a:solidFill>
                    <a:srgbClr val="F5F7FA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Announcements &amp; Projects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326" y="3708400"/>
              <a:ext cx="9614826" cy="209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A90E2"/>
                  </a:solidFill>
                  <a:latin typeface="Radley"/>
                  <a:ea typeface="Radley"/>
                  <a:cs typeface="Radley"/>
                  <a:sym typeface="Radley"/>
                </a:rPr>
                <a:t>Real-Time Event Updates and Resource Sharing for Students and Admins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3222414"/>
              <a:ext cx="9614826" cy="0"/>
            </a:xfrm>
            <a:prstGeom prst="line">
              <a:avLst/>
            </a:prstGeom>
            <a:ln cap="flat" w="25400">
              <a:solidFill>
                <a:srgbClr val="F5F7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" y="6429375"/>
              <a:ext cx="9588500" cy="2790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59"/>
                </a:lnSpc>
              </a:pPr>
              <a:r>
                <a:rPr lang="en-US" sz="2299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Comptron enhances campus engagement by providing </a:t>
              </a:r>
              <a:r>
                <a:rPr lang="en-US" b="true" sz="2299">
                  <a:solidFill>
                    <a:srgbClr val="F5F7FA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real-time event updates</a:t>
              </a:r>
              <a:r>
                <a:rPr lang="en-US" sz="2299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 and a dedicated gallery feature for student projects. This allows students to showcase their work, receive feedback, and stay informed about campus activities. With admin approval, submissions ensure quality content, further fostering a vibrant university community.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5F7F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5"/>
            <a:ext cx="7230865" cy="5400675"/>
            <a:chOff x="0" y="0"/>
            <a:chExt cx="9641153" cy="72009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6326" y="57150"/>
              <a:ext cx="9614826" cy="1358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7000" i="true">
                  <a:solidFill>
                    <a:srgbClr val="F5F7FA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Design &amp; Impact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326" y="2387600"/>
              <a:ext cx="9614826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A90E2"/>
                  </a:solidFill>
                  <a:latin typeface="Radley"/>
                  <a:ea typeface="Radley"/>
                  <a:cs typeface="Radley"/>
                  <a:sym typeface="Radley"/>
                </a:rPr>
                <a:t>Enhancing Student Engagement through an Intuitive App Experience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1901614"/>
              <a:ext cx="9614826" cy="0"/>
            </a:xfrm>
            <a:prstGeom prst="line">
              <a:avLst/>
            </a:prstGeom>
            <a:ln cap="flat" w="25400">
              <a:solidFill>
                <a:srgbClr val="F5F7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" y="4410075"/>
              <a:ext cx="9588500" cy="2790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59"/>
                </a:lnSpc>
              </a:pPr>
              <a:r>
                <a:rPr lang="en-US" sz="2299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Comptron is designed with modern accessibility principles to ensure a seamless user experience. By prioritizing user-friendly features and intuitive navigation, we aim to </a:t>
              </a:r>
              <a:r>
                <a:rPr lang="en-US" b="true" sz="2299">
                  <a:solidFill>
                    <a:srgbClr val="F5F7FA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boost student participation</a:t>
              </a:r>
              <a:r>
                <a:rPr lang="en-US" sz="2299">
                  <a:solidFill>
                    <a:srgbClr val="F5F7FA"/>
                  </a:solidFill>
                  <a:latin typeface="Carlito"/>
                  <a:ea typeface="Carlito"/>
                  <a:cs typeface="Carlito"/>
                  <a:sym typeface="Carlito"/>
                </a:rPr>
                <a:t> in campus events. Our privacy-first approach safeguards user data, allowing students to connect and engage without concerns.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5F7F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454" t="0" r="-1545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5F7F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52615" y="2560320"/>
            <a:ext cx="6584632" cy="398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Thank you for joining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Your time means a lot.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Q&amp;A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Ask anything. We’re here to help.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Comptron</dc:description>
  <dc:identifier>DAG3G4A62N4</dc:identifier>
  <dcterms:modified xsi:type="dcterms:W3CDTF">2011-08-01T06:04:30Z</dcterms:modified>
  <cp:revision>1</cp:revision>
  <dc:title>Presentation - Comptron</dc:title>
</cp:coreProperties>
</file>